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9" r:id="rId2"/>
    <p:sldId id="300" r:id="rId3"/>
    <p:sldId id="274" r:id="rId4"/>
    <p:sldId id="288" r:id="rId5"/>
    <p:sldId id="289" r:id="rId6"/>
    <p:sldId id="290" r:id="rId7"/>
    <p:sldId id="295" r:id="rId8"/>
    <p:sldId id="296" r:id="rId9"/>
    <p:sldId id="297" r:id="rId10"/>
    <p:sldId id="298" r:id="rId11"/>
    <p:sldId id="291" r:id="rId12"/>
    <p:sldId id="292" r:id="rId13"/>
    <p:sldId id="293" r:id="rId14"/>
    <p:sldId id="294" r:id="rId1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Measuring Yourself Again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disppearing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9BD8E89-7DDC-4C7B-B0B8-43E0B6FC8E35}"/>
              </a:ext>
            </a:extLst>
          </p:cNvPr>
          <p:cNvPicPr>
            <a:picLocks noChangeAspect="1"/>
          </p:cNvPicPr>
          <p:nvPr/>
        </p:nvPicPr>
        <p:blipFill>
          <a:blip r:embed="rId5"/>
          <a:stretch>
            <a:fillRect/>
          </a:stretch>
        </p:blipFill>
        <p:spPr>
          <a:xfrm>
            <a:off x="180474" y="3531765"/>
            <a:ext cx="7030561" cy="42709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Plus Sized</a:t>
            </a:r>
          </a:p>
          <a:p>
            <a:pPr algn="ctr"/>
            <a:r>
              <a:rPr lang="en-US" b="1" dirty="0"/>
              <a:t>Written Stage Briefing</a:t>
            </a:r>
          </a:p>
          <a:p>
            <a:r>
              <a:rPr lang="en-US" dirty="0"/>
              <a:t>Plus Sized is a 31 round, 155 point, Comstock field course. There are fifteen USPSA targets and one pepper popper. The best two hits on paper will score, and steel must fall to score. The start signal is audible.</a:t>
            </a:r>
          </a:p>
          <a:p>
            <a:endParaRPr lang="en-US" dirty="0"/>
          </a:p>
          <a:p>
            <a:r>
              <a:rPr lang="en-US" dirty="0"/>
              <a:t>Swinging targets one and two are activated by pepper popper one.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Loaded carbine is held with both hands, safety one, buttstock on belt.</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863893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do it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D84BE3E-EC0C-4038-B33A-6807E16F438E}"/>
              </a:ext>
            </a:extLst>
          </p:cNvPr>
          <p:cNvPicPr>
            <a:picLocks noChangeAspect="1"/>
          </p:cNvPicPr>
          <p:nvPr/>
        </p:nvPicPr>
        <p:blipFill>
          <a:blip r:embed="rId5"/>
          <a:stretch>
            <a:fillRect/>
          </a:stretch>
        </p:blipFill>
        <p:spPr>
          <a:xfrm>
            <a:off x="543242" y="3135093"/>
            <a:ext cx="6228715" cy="63298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Just do it</a:t>
            </a:r>
          </a:p>
          <a:p>
            <a:pPr algn="ctr"/>
            <a:r>
              <a:rPr lang="en-US" b="1" dirty="0"/>
              <a:t>Written Stage Briefing</a:t>
            </a:r>
          </a:p>
          <a:p>
            <a:r>
              <a:rPr lang="en-US" dirty="0"/>
              <a:t>Just do it is a 32 round, 160 point, Comstock field course. There are fifteen USPSA targets and two colt poppers. The best two hits on paper will score, and steel must fall to score. The start signal is audible.</a:t>
            </a:r>
          </a:p>
          <a:p>
            <a:endParaRPr lang="en-US" dirty="0"/>
          </a:p>
          <a:p>
            <a:r>
              <a:rPr lang="en-US" dirty="0"/>
              <a:t>Left colt popper activates the swinger. Please check to see how the swinger is set before testing it, and set it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9163166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0710F6-44BC-4AC9-A60A-2E2E5D25B64A}"/>
              </a:ext>
            </a:extLst>
          </p:cNvPr>
          <p:cNvPicPr>
            <a:picLocks noChangeAspect="1"/>
          </p:cNvPicPr>
          <p:nvPr/>
        </p:nvPicPr>
        <p:blipFill>
          <a:blip r:embed="rId5"/>
          <a:stretch>
            <a:fillRect/>
          </a:stretch>
        </p:blipFill>
        <p:spPr>
          <a:xfrm>
            <a:off x="180474" y="3435312"/>
            <a:ext cx="7025777" cy="36528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Quack!</a:t>
            </a:r>
          </a:p>
          <a:p>
            <a:pPr algn="ctr"/>
            <a:r>
              <a:rPr lang="en-US" b="1" dirty="0"/>
              <a:t>Written Stage Briefing</a:t>
            </a:r>
          </a:p>
          <a:p>
            <a:r>
              <a:rPr lang="en-US" dirty="0"/>
              <a:t>Quack! is a 32 round, 160 point, Comstock field course. There are fourteen USPSA targets and four Colt poppers. The best two hits on paper will score and steel must fall to score. The start signal is audible.</a:t>
            </a:r>
          </a:p>
          <a:p>
            <a:endParaRPr lang="en-US" dirty="0"/>
          </a:p>
          <a:p>
            <a:r>
              <a:rPr lang="en-US" dirty="0"/>
              <a:t>The right Colt popper will activate the Max trap. Please examine the activator prior to first shooter and set it up the same way each time.</a:t>
            </a:r>
          </a:p>
          <a:p>
            <a:endParaRPr lang="en-US" dirty="0"/>
          </a:p>
          <a:p>
            <a:r>
              <a:rPr lang="en-US" dirty="0"/>
              <a:t>Handgun start position is standing with both feet on X’s, wrists below belt. Pistol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03621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Measuring Yourself Again</a:t>
            </a:r>
          </a:p>
          <a:p>
            <a:pPr algn="ctr"/>
            <a:r>
              <a:rPr lang="en-US" b="1" dirty="0"/>
              <a:t>Written Stage Briefing</a:t>
            </a:r>
          </a:p>
          <a:p>
            <a:r>
              <a:rPr lang="en-US" dirty="0"/>
              <a:t>Measuring Yourself Again is a 12 round, 60 point, Comstock short course. There are five USPSA targets and two colt poppers. The best two hits on paper will score, and steel must fall to score. The start signal is audible.</a:t>
            </a:r>
          </a:p>
          <a:p>
            <a:endParaRPr lang="en-US" dirty="0"/>
          </a:p>
          <a:p>
            <a:r>
              <a:rPr lang="en-US" dirty="0"/>
              <a:t>Either colt popper will activate the drop turner. The drop turner is a disappearing target. Please check the activator and set it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76173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Tetris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12477FA0-B93D-437D-AB54-85EEB0B8BA87}"/>
              </a:ext>
            </a:extLst>
          </p:cNvPr>
          <p:cNvPicPr>
            <a:picLocks noChangeAspect="1"/>
          </p:cNvPicPr>
          <p:nvPr/>
        </p:nvPicPr>
        <p:blipFill>
          <a:blip r:embed="rId5"/>
          <a:stretch>
            <a:fillRect/>
          </a:stretch>
        </p:blipFill>
        <p:spPr>
          <a:xfrm>
            <a:off x="180474" y="3773020"/>
            <a:ext cx="7025777" cy="214345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Tetris</a:t>
            </a:r>
          </a:p>
          <a:p>
            <a:pPr algn="ctr"/>
            <a:r>
              <a:rPr lang="en-US" b="1" dirty="0"/>
              <a:t>Written Stage Briefing</a:t>
            </a:r>
          </a:p>
          <a:p>
            <a:r>
              <a:rPr lang="en-US" dirty="0"/>
              <a:t>Tetris is a 26 round, 130 point, Comstock field course. There are twelve USPSA targets and two mini poppers. The best two hits on paper will score, and steel must fall to score. The start signal is audible.</a:t>
            </a:r>
          </a:p>
          <a:p>
            <a:endParaRPr lang="en-US" dirty="0"/>
          </a:p>
          <a:p>
            <a:r>
              <a:rPr lang="en-US" dirty="0"/>
              <a:t>Handgun start position is standing with both feet outside the shooting area, wrists below belt. Handgun is loaded and holstered.</a:t>
            </a:r>
          </a:p>
          <a:p>
            <a:endParaRPr lang="en-US" dirty="0"/>
          </a:p>
          <a:p>
            <a:r>
              <a:rPr lang="en-US" dirty="0"/>
              <a:t>PCC start position is standing with both feet outside the shooting area. Loaded carbine is held with both hands, buttstock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Burn it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03E0C0-EAA2-41FA-9C2A-0F852B7B2201}"/>
              </a:ext>
            </a:extLst>
          </p:cNvPr>
          <p:cNvPicPr>
            <a:picLocks noChangeAspect="1"/>
          </p:cNvPicPr>
          <p:nvPr/>
        </p:nvPicPr>
        <p:blipFill>
          <a:blip r:embed="rId5"/>
          <a:stretch>
            <a:fillRect/>
          </a:stretch>
        </p:blipFill>
        <p:spPr>
          <a:xfrm>
            <a:off x="180474" y="3481430"/>
            <a:ext cx="7021786" cy="40491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Burn it Down</a:t>
            </a:r>
          </a:p>
          <a:p>
            <a:pPr algn="ctr"/>
            <a:r>
              <a:rPr lang="en-US" b="1" dirty="0"/>
              <a:t>Written Stage Briefing</a:t>
            </a:r>
          </a:p>
          <a:p>
            <a:r>
              <a:rPr lang="en-US" dirty="0"/>
              <a:t>Burn it Down is a 30 round, 150 point, Comstock field course. There are fifteen USPSA targets. The best two hits on target will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756092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Here There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hands on knees *behind the rearmost barrel.</a:t>
                      </a:r>
                    </a:p>
                    <a:p>
                      <a:pPr marL="0" marR="0" lvl="0" indent="0" algn="l" defTabSz="966788" rtl="0" eaLnBrk="1" fontAlgn="base" latinLnBrk="0" hangingPunct="1">
                        <a:lnSpc>
                          <a:spcPct val="90000"/>
                        </a:lnSpc>
                        <a:spcBef>
                          <a:spcPct val="1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t>
                      </a:r>
                      <a:r>
                        <a:rPr lang="en-US" sz="1100" b="1" dirty="0" err="1"/>
                        <a:t>Uprange</a:t>
                      </a:r>
                      <a:r>
                        <a:rPr lang="en-US" sz="1100" b="1" dirty="0"/>
                        <a:t> of and within the lateral confines of the specified object; e.g. "standing behind the table" means </a:t>
                      </a:r>
                      <a:r>
                        <a:rPr lang="en-US" sz="1100" b="1" dirty="0" err="1"/>
                        <a:t>uprange</a:t>
                      </a:r>
                      <a:r>
                        <a:rPr lang="en-US" sz="1100" b="1" dirty="0"/>
                        <a:t> of the table and inside the lines defined by the edges of the table (Appendix A3)</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placed unsupported on the barrel. All other magazines to be used in stage must be placed on ANY OTHER barrel</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098D37-F64C-4D61-928D-92FABA42015D}"/>
              </a:ext>
            </a:extLst>
          </p:cNvPr>
          <p:cNvPicPr>
            <a:picLocks noChangeAspect="1"/>
          </p:cNvPicPr>
          <p:nvPr/>
        </p:nvPicPr>
        <p:blipFill>
          <a:blip r:embed="rId5"/>
          <a:stretch>
            <a:fillRect/>
          </a:stretch>
        </p:blipFill>
        <p:spPr>
          <a:xfrm>
            <a:off x="180474" y="3565321"/>
            <a:ext cx="7052685" cy="324570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Here There Everywhere</a:t>
            </a:r>
          </a:p>
          <a:p>
            <a:pPr algn="ctr"/>
            <a:r>
              <a:rPr lang="en-US" b="1" dirty="0"/>
              <a:t>Written Stage Briefing</a:t>
            </a:r>
          </a:p>
          <a:p>
            <a:r>
              <a:rPr lang="en-US" dirty="0"/>
              <a:t>Here There Everywhere is a 30 round, 150 point, Comstock field course. There are fourteen USPSA targets and four mini poppers. The best two hits on paper will score, and steel must fall to score. The start signal is audible.</a:t>
            </a:r>
          </a:p>
          <a:p>
            <a:endParaRPr lang="en-US" dirty="0"/>
          </a:p>
          <a:p>
            <a:r>
              <a:rPr lang="en-US" dirty="0"/>
              <a:t>Start position is standing behind* the rearmost barrel, hands on knees. Firearm is loaded, safety on, laying unsupported on rearmost barrel. All other magazines to be used on the stage are placed on any other barrels.</a:t>
            </a:r>
          </a:p>
          <a:p>
            <a:endParaRPr lang="en-US" dirty="0"/>
          </a:p>
          <a:p>
            <a:r>
              <a:rPr lang="en-US" dirty="0"/>
              <a:t>On start signal, engage targets as they become available from within the shooting area.</a:t>
            </a:r>
          </a:p>
          <a:p>
            <a:endParaRPr lang="en-US" dirty="0"/>
          </a:p>
          <a:p>
            <a:r>
              <a:rPr lang="en-US" dirty="0"/>
              <a:t>*Behind means </a:t>
            </a:r>
            <a:r>
              <a:rPr lang="en-US" dirty="0" err="1"/>
              <a:t>uprange</a:t>
            </a:r>
            <a:r>
              <a:rPr lang="en-US" dirty="0"/>
              <a:t> of and within the lateral confines of the specified object; e.g. "standing behind the table" means </a:t>
            </a:r>
            <a:r>
              <a:rPr lang="en-US" dirty="0" err="1"/>
              <a:t>uprange</a:t>
            </a:r>
            <a:r>
              <a:rPr lang="en-US" dirty="0"/>
              <a:t> of the table and inside the lines defined by the edges of the table (Appendix A3).</a:t>
            </a:r>
          </a:p>
        </p:txBody>
      </p:sp>
    </p:spTree>
    <p:extLst>
      <p:ext uri="{BB962C8B-B14F-4D97-AF65-F5344CB8AC3E}">
        <p14:creationId xmlns:p14="http://schemas.microsoft.com/office/powerpoint/2010/main" val="3225445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Plus Sized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CF18CA9-25CE-4FD5-94C7-DFD6111FC14E}"/>
              </a:ext>
            </a:extLst>
          </p:cNvPr>
          <p:cNvPicPr>
            <a:picLocks noChangeAspect="1"/>
          </p:cNvPicPr>
          <p:nvPr/>
        </p:nvPicPr>
        <p:blipFill>
          <a:blip r:embed="rId5"/>
          <a:stretch>
            <a:fillRect/>
          </a:stretch>
        </p:blipFill>
        <p:spPr>
          <a:xfrm>
            <a:off x="180474" y="3381524"/>
            <a:ext cx="7025776" cy="3537554"/>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1472</TotalTime>
  <Words>1532</Words>
  <Application>Microsoft Office PowerPoint</Application>
  <PresentationFormat>Custom</PresentationFormat>
  <Paragraphs>156</Paragraphs>
  <Slides>14</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2019-12-05T22:44:30Z</dcterms:modified>
  <cp:category>Shooting</cp:category>
</cp:coreProperties>
</file>

<file path=docProps/thumbnail.jpeg>
</file>